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86" r:id="rId3"/>
    <p:sldId id="287" r:id="rId4"/>
    <p:sldId id="299" r:id="rId5"/>
    <p:sldId id="261" r:id="rId6"/>
    <p:sldId id="262" r:id="rId7"/>
    <p:sldId id="291" r:id="rId8"/>
    <p:sldId id="288" r:id="rId9"/>
    <p:sldId id="264" r:id="rId10"/>
    <p:sldId id="265" r:id="rId11"/>
    <p:sldId id="279" r:id="rId12"/>
    <p:sldId id="278" r:id="rId13"/>
    <p:sldId id="267" r:id="rId14"/>
    <p:sldId id="300" r:id="rId15"/>
    <p:sldId id="280" r:id="rId16"/>
    <p:sldId id="281" r:id="rId17"/>
    <p:sldId id="268" r:id="rId18"/>
    <p:sldId id="269" r:id="rId19"/>
    <p:sldId id="282" r:id="rId20"/>
    <p:sldId id="283" r:id="rId21"/>
    <p:sldId id="271" r:id="rId22"/>
    <p:sldId id="284" r:id="rId23"/>
    <p:sldId id="272" r:id="rId24"/>
    <p:sldId id="292" r:id="rId25"/>
    <p:sldId id="273" r:id="rId26"/>
    <p:sldId id="293" r:id="rId27"/>
    <p:sldId id="274" r:id="rId28"/>
    <p:sldId id="294" r:id="rId29"/>
    <p:sldId id="295" r:id="rId30"/>
    <p:sldId id="296" r:id="rId31"/>
    <p:sldId id="297" r:id="rId32"/>
    <p:sldId id="298" r:id="rId33"/>
    <p:sldId id="277" r:id="rId34"/>
    <p:sldId id="289" r:id="rId35"/>
    <p:sldId id="276" r:id="rId36"/>
    <p:sldId id="275" r:id="rId37"/>
    <p:sldId id="302" r:id="rId38"/>
    <p:sldId id="301" r:id="rId39"/>
    <p:sldId id="28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94686"/>
  </p:normalViewPr>
  <p:slideViewPr>
    <p:cSldViewPr snapToGrid="0" snapToObjects="1">
      <p:cViewPr varScale="1">
        <p:scale>
          <a:sx n="99" d="100"/>
          <a:sy n="99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tiff"/><Relationship Id="rId7" Type="http://schemas.openxmlformats.org/officeDocument/2006/relationships/image" Target="../media/image53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5" Type="http://schemas.openxmlformats.org/officeDocument/2006/relationships/image" Target="../media/image40.svg"/><Relationship Id="rId10" Type="http://schemas.openxmlformats.org/officeDocument/2006/relationships/image" Target="../media/image56.tiff"/><Relationship Id="rId4" Type="http://schemas.openxmlformats.org/officeDocument/2006/relationships/image" Target="../media/image39.png"/><Relationship Id="rId9" Type="http://schemas.openxmlformats.org/officeDocument/2006/relationships/image" Target="../media/image55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png"/><Relationship Id="rId7" Type="http://schemas.openxmlformats.org/officeDocument/2006/relationships/image" Target="../media/image54.tiff"/><Relationship Id="rId12" Type="http://schemas.openxmlformats.org/officeDocument/2006/relationships/image" Target="../media/image5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11" Type="http://schemas.openxmlformats.org/officeDocument/2006/relationships/image" Target="../media/image40.svg"/><Relationship Id="rId5" Type="http://schemas.openxmlformats.org/officeDocument/2006/relationships/image" Target="../media/image52.tiff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6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2.jp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hyperlink" Target="http://www.youtube.com/c/garykeeler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7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9722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DEAL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0562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discussion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997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our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continue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3149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8C463-1D92-A043-B26F-FB000A2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526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15714</TotalTime>
  <Words>465</Words>
  <Application>Microsoft Macintosh PowerPoint</Application>
  <PresentationFormat>Widescreen</PresentationFormat>
  <Paragraphs>106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29</cp:revision>
  <dcterms:created xsi:type="dcterms:W3CDTF">2019-05-09T14:11:55Z</dcterms:created>
  <dcterms:modified xsi:type="dcterms:W3CDTF">2019-08-07T16:31:17Z</dcterms:modified>
</cp:coreProperties>
</file>